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jupyter-labs-spacex-data-collection-api%20(3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jupyter-labs-spacex-data-collection-api%20(3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ckdipo/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R. DiPasquale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10/18/2023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16574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purpose: </a:t>
            </a:r>
            <a:r>
              <a:rPr lang="en-US" sz="1600" dirty="0">
                <a:hlinkClick r:id="rId3"/>
              </a:rPr>
              <a:t>Capstone/labs-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spacex</a:t>
            </a:r>
            <a:r>
              <a:rPr lang="en-US" sz="1600" dirty="0">
                <a:hlinkClick r:id="rId3"/>
              </a:rPr>
              <a:t>-Data </a:t>
            </a:r>
            <a:r>
              <a:rPr lang="en-US" sz="1600" dirty="0" err="1">
                <a:hlinkClick r:id="rId3"/>
              </a:rPr>
              <a:t>wrangling.ipynb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beckdipo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67540C-254C-E927-96C1-B2B17116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55" y="1982969"/>
            <a:ext cx="5197290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charts: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vs. payload mass 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vs. launch sit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payload mass vs. launch site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 of orbit type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vs orbit type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payload mass vs. orbit type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Pine plot of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 </a:t>
            </a: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beckdipo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names of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five records where launch site begin with “CCA”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total payload mass carried by boosters launched by NASA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average payload of mass carried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date when successful landing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boosters that has success in drone and mass greater than 400 and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total number of successful and fail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boosters versions  that carried maximum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purpose: </a:t>
            </a:r>
            <a:r>
              <a:rPr lang="en-US" dirty="0">
                <a:hlinkClick r:id="rId3"/>
              </a:rPr>
              <a:t>Capstone/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sql-coursera_sqllite.ipynb</a:t>
            </a:r>
            <a:r>
              <a:rPr lang="en-US" dirty="0">
                <a:hlinkClick r:id="rId3"/>
              </a:rPr>
              <a:t> at main · </a:t>
            </a:r>
            <a:r>
              <a:rPr lang="en-US" dirty="0" err="1">
                <a:hlinkClick r:id="rId3"/>
              </a:rPr>
              <a:t>beckdipo</a:t>
            </a:r>
            <a:r>
              <a:rPr lang="en-US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locations are easily discovered on a map with proximities to be studied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identify the sites with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purpose: </a:t>
            </a: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lab_jupyter_launch_site_location.jupyterlite.ipynb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beckdipo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 dropdown to select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success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 to look at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 to show how payload affects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purpose: </a:t>
            </a:r>
            <a:r>
              <a:rPr lang="en-US" sz="1600" dirty="0">
                <a:hlinkClick r:id="rId3"/>
              </a:rPr>
              <a:t>Capstone/spacex_dash_app.py at main · </a:t>
            </a:r>
            <a:r>
              <a:rPr lang="en-US" sz="1600" dirty="0" err="1">
                <a:hlinkClick r:id="rId3"/>
              </a:rPr>
              <a:t>beckdipo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85175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r>
              <a:rPr lang="en-US" dirty="0">
                <a:hlinkClick r:id="rId3"/>
              </a:rPr>
              <a:t>Capstone/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spacex</a:t>
            </a:r>
            <a:r>
              <a:rPr lang="en-US" dirty="0">
                <a:hlinkClick r:id="rId3"/>
              </a:rPr>
              <a:t>-data-collection-</a:t>
            </a:r>
            <a:r>
              <a:rPr lang="en-US" dirty="0" err="1">
                <a:hlinkClick r:id="rId3"/>
              </a:rPr>
              <a:t>api</a:t>
            </a:r>
            <a:r>
              <a:rPr lang="en-US" dirty="0">
                <a:hlinkClick r:id="rId3"/>
              </a:rPr>
              <a:t> (3).</a:t>
            </a:r>
            <a:r>
              <a:rPr lang="en-US" dirty="0" err="1">
                <a:hlinkClick r:id="rId3"/>
              </a:rPr>
              <a:t>ipynb</a:t>
            </a:r>
            <a:r>
              <a:rPr lang="en-US" dirty="0">
                <a:hlinkClick r:id="rId3"/>
              </a:rPr>
              <a:t> at main · </a:t>
            </a:r>
            <a:r>
              <a:rPr lang="en-US" dirty="0" err="1">
                <a:hlinkClick r:id="rId3"/>
              </a:rPr>
              <a:t>beckdipo</a:t>
            </a:r>
            <a:r>
              <a:rPr lang="en-US" dirty="0">
                <a:hlinkClick r:id="rId3"/>
              </a:rPr>
              <a:t>/Capstone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5A596A-D795-FEFE-D6C2-95EBED33A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767" y="1692746"/>
            <a:ext cx="4663844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0EAAC-1A0C-84F7-359A-C124D0CE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55" y="1562548"/>
            <a:ext cx="5182049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3EB60-1392-F462-40B6-77F7424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29" y="1413280"/>
            <a:ext cx="5668371" cy="51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BF814-B23A-3FB0-9FAD-9DA3A546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83869"/>
            <a:ext cx="6172580" cy="464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DCDA2-E444-9769-9134-0FB68DEC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32419"/>
            <a:ext cx="5018694" cy="43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7F6BB-A5B2-7DF6-4BA8-C45B7938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12" y="1703991"/>
            <a:ext cx="5207374" cy="45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CBFF4-98FF-F620-C20F-7E65A94F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17" y="1619093"/>
            <a:ext cx="5486769" cy="41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C12DE-F80E-3D01-AC66-206503597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50" y="3130085"/>
            <a:ext cx="4198984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B2128D-1FEE-8EE2-57B4-CCF2AAC8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04" y="2971647"/>
            <a:ext cx="5781368" cy="32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5F37F3-1723-EBF0-5A39-88232121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026" y="3812808"/>
            <a:ext cx="6567948" cy="14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6DCB7-B31B-D394-EC06-F6E87544A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98" y="3613498"/>
            <a:ext cx="64484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0A42D-8FE3-BD3F-6545-6ED59A18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43" y="3428999"/>
            <a:ext cx="7905135" cy="12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D6A85-BABE-7059-E92E-2F3DEA6BA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42" y="3826503"/>
            <a:ext cx="8023123" cy="20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EA1A7-0897-0B51-64EE-C24EBD786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475" y="3189703"/>
            <a:ext cx="6056671" cy="224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75606-BDC8-31B4-BFA5-3F07F6F3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42" y="3040473"/>
            <a:ext cx="6253316" cy="31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B7846-46D0-36FB-A385-B6C13EF46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907" y="4122778"/>
            <a:ext cx="7944465" cy="15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888A8-6234-5054-6659-81BA9BAE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46" y="3867589"/>
            <a:ext cx="7472516" cy="28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are on coastlines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23454-1E90-2480-B0D9-85B3BF07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46" y="1973826"/>
            <a:ext cx="5742039" cy="35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 =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marker = failed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8BCB2-609F-BE0C-4958-C51759B6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09" y="1870403"/>
            <a:ext cx="4365523" cy="3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77081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from launch site VAFB SLC-4E to important landmarks in its proximities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VAFB and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B30A5-6C8A-90D8-4DB3-A27B19C07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53" y="1920100"/>
            <a:ext cx="4286865" cy="34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8170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launch success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SLAC-40 has the lowest launch success count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E0DB0-972A-8572-E76C-48084704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88" y="1760311"/>
            <a:ext cx="3264310" cy="29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4D543-ED8E-97A7-55B1-FA8028C5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43" y="5175785"/>
            <a:ext cx="1219200" cy="80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514425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launch site has the highest success ratio with 10 successful and 3 failed launches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F4A83-DC67-E23B-2C94-1DCF26B5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049" y="1922600"/>
            <a:ext cx="3146323" cy="2998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4A458-BA0A-12F8-EA98-2B27A409C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12" y="5659365"/>
            <a:ext cx="471948" cy="4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627913"/>
            <a:ext cx="10414662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at the range of 2000 – 5500 kg have the highest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with different payloads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9E9CF-6C5B-0746-8F82-AFD587DE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486" y="1485359"/>
            <a:ext cx="7157884" cy="1759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346874-357D-5919-1ED0-71CD29EA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486" y="3349640"/>
            <a:ext cx="7157884" cy="17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2664D1-70DF-EF0D-8570-1A44E5074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91" y="2082114"/>
            <a:ext cx="401156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48351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provided the same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can predict perfectly all successful landings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 problem is that models provide only 50 %accuracy for unsuccessful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C443B-BE80-5265-0488-778BAC0D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3926"/>
            <a:ext cx="4483510" cy="37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0556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 and SSO have perfect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located near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SVM, Tree and KNN classification algorithms all provide same accuracy (0.83) and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can predict correctly all successful landings but only 50 % of unsuccessful landings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:</a:t>
            </a:r>
            <a:r>
              <a:rPr lang="en-US" sz="1100" dirty="0">
                <a:hlinkClick r:id="rId3"/>
              </a:rPr>
              <a:t>Capstone/</a:t>
            </a:r>
            <a:r>
              <a:rPr lang="en-US" sz="1100" dirty="0" err="1">
                <a:hlinkClick r:id="rId3"/>
              </a:rPr>
              <a:t>jupyter</a:t>
            </a:r>
            <a:r>
              <a:rPr lang="en-US" sz="1100" dirty="0">
                <a:hlinkClick r:id="rId3"/>
              </a:rPr>
              <a:t>-labs-</a:t>
            </a:r>
            <a:r>
              <a:rPr lang="en-US" sz="1100" dirty="0" err="1">
                <a:hlinkClick r:id="rId3"/>
              </a:rPr>
              <a:t>spacex</a:t>
            </a:r>
            <a:r>
              <a:rPr lang="en-US" sz="1100" dirty="0">
                <a:hlinkClick r:id="rId3"/>
              </a:rPr>
              <a:t>-data-collection-</a:t>
            </a:r>
            <a:r>
              <a:rPr lang="en-US" sz="1100" dirty="0" err="1">
                <a:hlinkClick r:id="rId3"/>
              </a:rPr>
              <a:t>api</a:t>
            </a:r>
            <a:r>
              <a:rPr lang="en-US" sz="1100" dirty="0">
                <a:hlinkClick r:id="rId3"/>
              </a:rPr>
              <a:t> (3).</a:t>
            </a:r>
            <a:r>
              <a:rPr lang="en-US" sz="1100" dirty="0" err="1">
                <a:hlinkClick r:id="rId3"/>
              </a:rPr>
              <a:t>ipynb</a:t>
            </a:r>
            <a:r>
              <a:rPr lang="en-US" sz="1100" dirty="0">
                <a:hlinkClick r:id="rId3"/>
              </a:rPr>
              <a:t> at main · </a:t>
            </a:r>
            <a:r>
              <a:rPr lang="en-US" sz="1100" dirty="0" err="1">
                <a:hlinkClick r:id="rId3"/>
              </a:rPr>
              <a:t>beckdipo</a:t>
            </a:r>
            <a:r>
              <a:rPr lang="en-US" sz="1100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7C987-4526-7E95-B3BA-7EF8AE5DA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1" y="1577691"/>
            <a:ext cx="4183595" cy="453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purpose: </a:t>
            </a: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webscraping.ipynb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beckdipo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A7039-CE71-9748-4363-4DE2A090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15" y="1442365"/>
            <a:ext cx="496105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1468</Words>
  <Application>Microsoft Office PowerPoint</Application>
  <PresentationFormat>Widescreen</PresentationFormat>
  <Paragraphs>220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Rebecca DiPasquale</cp:lastModifiedBy>
  <cp:revision>199</cp:revision>
  <dcterms:created xsi:type="dcterms:W3CDTF">2021-04-29T18:58:34Z</dcterms:created>
  <dcterms:modified xsi:type="dcterms:W3CDTF">2023-10-18T17:05:08Z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